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2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'Gráfico Palmira 2012'!$B$11:$B$86</c:f>
              <c:strCache>
                <c:ptCount val="1"/>
                <c:pt idx="0">
                  <c:v>35.0 0.0 0.0 0.0 0.0 0.0 35.0 0.0 0.0 0.0 0.0 0.0 0.0 0.0 45.7 0.0 0.0 0.0 3.5 0.0 0.0 0.0 0.0 0.0 2.5 0.0 0.0 35.0 0.0 0.0 0.0 0.0 0.0 0.0 0.0 0.0 0.0 0.0 0.0 0.0 0.0 0.0 0.0 0.0 0.0 0.0 0.0 0.0 0.0 0.0 0.0 0.0 0.0 0.0 0.0 0.0 0.0 6.8 0.0 0.0 11.6 0.0 0.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5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6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'Gráfico Palmira 2012'!$A$11:$A$86</c:f>
              <c:numCache>
                <c:formatCode>General</c:formatCode>
                <c:ptCount val="76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  <c:pt idx="16">
                  <c:v>11</c:v>
                </c:pt>
                <c:pt idx="17">
                  <c:v>12</c:v>
                </c:pt>
                <c:pt idx="18">
                  <c:v>13</c:v>
                </c:pt>
                <c:pt idx="19">
                  <c:v>14</c:v>
                </c:pt>
                <c:pt idx="20">
                  <c:v>15</c:v>
                </c:pt>
                <c:pt idx="21">
                  <c:v>16</c:v>
                </c:pt>
                <c:pt idx="22">
                  <c:v>17</c:v>
                </c:pt>
                <c:pt idx="23">
                  <c:v>18</c:v>
                </c:pt>
                <c:pt idx="24">
                  <c:v>19</c:v>
                </c:pt>
                <c:pt idx="25">
                  <c:v>20</c:v>
                </c:pt>
                <c:pt idx="26">
                  <c:v>21</c:v>
                </c:pt>
                <c:pt idx="27">
                  <c:v>22</c:v>
                </c:pt>
                <c:pt idx="28">
                  <c:v>23</c:v>
                </c:pt>
                <c:pt idx="29">
                  <c:v>24</c:v>
                </c:pt>
                <c:pt idx="30">
                  <c:v>25</c:v>
                </c:pt>
                <c:pt idx="31">
                  <c:v>26</c:v>
                </c:pt>
                <c:pt idx="32">
                  <c:v>27</c:v>
                </c:pt>
                <c:pt idx="33">
                  <c:v>28</c:v>
                </c:pt>
                <c:pt idx="34">
                  <c:v>29</c:v>
                </c:pt>
                <c:pt idx="35">
                  <c:v>30</c:v>
                </c:pt>
                <c:pt idx="36">
                  <c:v>31</c:v>
                </c:pt>
                <c:pt idx="37">
                  <c:v>32</c:v>
                </c:pt>
                <c:pt idx="38">
                  <c:v>33</c:v>
                </c:pt>
                <c:pt idx="39">
                  <c:v>34</c:v>
                </c:pt>
                <c:pt idx="40">
                  <c:v>35</c:v>
                </c:pt>
                <c:pt idx="41">
                  <c:v>36</c:v>
                </c:pt>
                <c:pt idx="42">
                  <c:v>37</c:v>
                </c:pt>
                <c:pt idx="43">
                  <c:v>38</c:v>
                </c:pt>
                <c:pt idx="44">
                  <c:v>39</c:v>
                </c:pt>
                <c:pt idx="45">
                  <c:v>40</c:v>
                </c:pt>
                <c:pt idx="46">
                  <c:v>41</c:v>
                </c:pt>
                <c:pt idx="47">
                  <c:v>42</c:v>
                </c:pt>
                <c:pt idx="48">
                  <c:v>43</c:v>
                </c:pt>
                <c:pt idx="49">
                  <c:v>44</c:v>
                </c:pt>
                <c:pt idx="50">
                  <c:v>45</c:v>
                </c:pt>
                <c:pt idx="51">
                  <c:v>46</c:v>
                </c:pt>
                <c:pt idx="52">
                  <c:v>47</c:v>
                </c:pt>
                <c:pt idx="53">
                  <c:v>48</c:v>
                </c:pt>
                <c:pt idx="54">
                  <c:v>49</c:v>
                </c:pt>
                <c:pt idx="55">
                  <c:v>50</c:v>
                </c:pt>
                <c:pt idx="56">
                  <c:v>51</c:v>
                </c:pt>
                <c:pt idx="57">
                  <c:v>52</c:v>
                </c:pt>
                <c:pt idx="58">
                  <c:v>53</c:v>
                </c:pt>
                <c:pt idx="59">
                  <c:v>54</c:v>
                </c:pt>
                <c:pt idx="60">
                  <c:v>55</c:v>
                </c:pt>
                <c:pt idx="61">
                  <c:v>56</c:v>
                </c:pt>
                <c:pt idx="62">
                  <c:v>57</c:v>
                </c:pt>
                <c:pt idx="63">
                  <c:v>58</c:v>
                </c:pt>
                <c:pt idx="64">
                  <c:v>59</c:v>
                </c:pt>
                <c:pt idx="65">
                  <c:v>60</c:v>
                </c:pt>
                <c:pt idx="66">
                  <c:v>61</c:v>
                </c:pt>
                <c:pt idx="67">
                  <c:v>62</c:v>
                </c:pt>
                <c:pt idx="68">
                  <c:v>63</c:v>
                </c:pt>
                <c:pt idx="69">
                  <c:v>64</c:v>
                </c:pt>
                <c:pt idx="70">
                  <c:v>65</c:v>
                </c:pt>
                <c:pt idx="71">
                  <c:v>66</c:v>
                </c:pt>
                <c:pt idx="72">
                  <c:v>67</c:v>
                </c:pt>
                <c:pt idx="73">
                  <c:v>68</c:v>
                </c:pt>
                <c:pt idx="74">
                  <c:v>69</c:v>
                </c:pt>
                <c:pt idx="75">
                  <c:v>70</c:v>
                </c:pt>
              </c:numCache>
            </c:numRef>
          </c:cat>
          <c:val>
            <c:numRef>
              <c:f>'Gráfico Palmira 2012'!$B$11:$B$86</c:f>
              <c:numCache>
                <c:formatCode>0.0</c:formatCode>
                <c:ptCount val="76"/>
                <c:pt idx="0">
                  <c:v>35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35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45.7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3.5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2.5</c:v>
                </c:pt>
                <c:pt idx="25">
                  <c:v>0</c:v>
                </c:pt>
                <c:pt idx="26">
                  <c:v>0</c:v>
                </c:pt>
                <c:pt idx="27">
                  <c:v>35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6.8</c:v>
                </c:pt>
                <c:pt idx="58">
                  <c:v>0</c:v>
                </c:pt>
                <c:pt idx="59">
                  <c:v>0</c:v>
                </c:pt>
                <c:pt idx="60">
                  <c:v>11.6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401344"/>
        <c:axId val="79403264"/>
      </c:barChart>
      <c:catAx>
        <c:axId val="79401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Días después de la siembra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79403264"/>
        <c:crosses val="autoZero"/>
        <c:auto val="1"/>
        <c:lblAlgn val="ctr"/>
        <c:lblOffset val="100"/>
        <c:tickLblSkip val="5"/>
        <c:noMultiLvlLbl val="0"/>
      </c:catAx>
      <c:valAx>
        <c:axId val="79403264"/>
        <c:scaling>
          <c:orientation val="minMax"/>
        </c:scaling>
        <c:delete val="0"/>
        <c:axPos val="l"/>
        <c:majorGridlines>
          <c:spPr>
            <a:ln w="6350">
              <a:solidFill>
                <a:schemeClr val="accent1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Precipitación / riego (mm)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79401344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4"/>
            <c:invertIfNegative val="0"/>
            <c:bubble3D val="0"/>
          </c:dPt>
          <c:dPt>
            <c:idx val="3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7"/>
            <c:invertIfNegative val="0"/>
            <c:bubble3D val="0"/>
          </c:dPt>
          <c:dPt>
            <c:idx val="60"/>
            <c:invertIfNegative val="0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2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4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'Gráfico Palmira 2012'!$A$11:$A$86</c:f>
              <c:numCache>
                <c:formatCode>General</c:formatCode>
                <c:ptCount val="76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  <c:pt idx="16">
                  <c:v>11</c:v>
                </c:pt>
                <c:pt idx="17">
                  <c:v>12</c:v>
                </c:pt>
                <c:pt idx="18">
                  <c:v>13</c:v>
                </c:pt>
                <c:pt idx="19">
                  <c:v>14</c:v>
                </c:pt>
                <c:pt idx="20">
                  <c:v>15</c:v>
                </c:pt>
                <c:pt idx="21">
                  <c:v>16</c:v>
                </c:pt>
                <c:pt idx="22">
                  <c:v>17</c:v>
                </c:pt>
                <c:pt idx="23">
                  <c:v>18</c:v>
                </c:pt>
                <c:pt idx="24">
                  <c:v>19</c:v>
                </c:pt>
                <c:pt idx="25">
                  <c:v>20</c:v>
                </c:pt>
                <c:pt idx="26">
                  <c:v>21</c:v>
                </c:pt>
                <c:pt idx="27">
                  <c:v>22</c:v>
                </c:pt>
                <c:pt idx="28">
                  <c:v>23</c:v>
                </c:pt>
                <c:pt idx="29">
                  <c:v>24</c:v>
                </c:pt>
                <c:pt idx="30">
                  <c:v>25</c:v>
                </c:pt>
                <c:pt idx="31">
                  <c:v>26</c:v>
                </c:pt>
                <c:pt idx="32">
                  <c:v>27</c:v>
                </c:pt>
                <c:pt idx="33">
                  <c:v>28</c:v>
                </c:pt>
                <c:pt idx="34">
                  <c:v>29</c:v>
                </c:pt>
                <c:pt idx="35">
                  <c:v>30</c:v>
                </c:pt>
                <c:pt idx="36">
                  <c:v>31</c:v>
                </c:pt>
                <c:pt idx="37">
                  <c:v>32</c:v>
                </c:pt>
                <c:pt idx="38">
                  <c:v>33</c:v>
                </c:pt>
                <c:pt idx="39">
                  <c:v>34</c:v>
                </c:pt>
                <c:pt idx="40">
                  <c:v>35</c:v>
                </c:pt>
                <c:pt idx="41">
                  <c:v>36</c:v>
                </c:pt>
                <c:pt idx="42">
                  <c:v>37</c:v>
                </c:pt>
                <c:pt idx="43">
                  <c:v>38</c:v>
                </c:pt>
                <c:pt idx="44">
                  <c:v>39</c:v>
                </c:pt>
                <c:pt idx="45">
                  <c:v>40</c:v>
                </c:pt>
                <c:pt idx="46">
                  <c:v>41</c:v>
                </c:pt>
                <c:pt idx="47">
                  <c:v>42</c:v>
                </c:pt>
                <c:pt idx="48">
                  <c:v>43</c:v>
                </c:pt>
                <c:pt idx="49">
                  <c:v>44</c:v>
                </c:pt>
                <c:pt idx="50">
                  <c:v>45</c:v>
                </c:pt>
                <c:pt idx="51">
                  <c:v>46</c:v>
                </c:pt>
                <c:pt idx="52">
                  <c:v>47</c:v>
                </c:pt>
                <c:pt idx="53">
                  <c:v>48</c:v>
                </c:pt>
                <c:pt idx="54">
                  <c:v>49</c:v>
                </c:pt>
                <c:pt idx="55">
                  <c:v>50</c:v>
                </c:pt>
                <c:pt idx="56">
                  <c:v>51</c:v>
                </c:pt>
                <c:pt idx="57">
                  <c:v>52</c:v>
                </c:pt>
                <c:pt idx="58">
                  <c:v>53</c:v>
                </c:pt>
                <c:pt idx="59">
                  <c:v>54</c:v>
                </c:pt>
                <c:pt idx="60">
                  <c:v>55</c:v>
                </c:pt>
                <c:pt idx="61">
                  <c:v>56</c:v>
                </c:pt>
                <c:pt idx="62">
                  <c:v>57</c:v>
                </c:pt>
                <c:pt idx="63">
                  <c:v>58</c:v>
                </c:pt>
                <c:pt idx="64">
                  <c:v>59</c:v>
                </c:pt>
                <c:pt idx="65">
                  <c:v>60</c:v>
                </c:pt>
                <c:pt idx="66">
                  <c:v>61</c:v>
                </c:pt>
                <c:pt idx="67">
                  <c:v>62</c:v>
                </c:pt>
                <c:pt idx="68">
                  <c:v>63</c:v>
                </c:pt>
                <c:pt idx="69">
                  <c:v>64</c:v>
                </c:pt>
                <c:pt idx="70">
                  <c:v>65</c:v>
                </c:pt>
                <c:pt idx="71">
                  <c:v>66</c:v>
                </c:pt>
                <c:pt idx="72">
                  <c:v>67</c:v>
                </c:pt>
                <c:pt idx="73">
                  <c:v>68</c:v>
                </c:pt>
                <c:pt idx="74">
                  <c:v>69</c:v>
                </c:pt>
                <c:pt idx="75">
                  <c:v>70</c:v>
                </c:pt>
              </c:numCache>
            </c:numRef>
          </c:cat>
          <c:val>
            <c:numRef>
              <c:f>'Gráfico Palmira 2012'!$C$11:$C$86</c:f>
              <c:numCache>
                <c:formatCode>0.0</c:formatCode>
                <c:ptCount val="76"/>
                <c:pt idx="0">
                  <c:v>35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35</c:v>
                </c:pt>
                <c:pt idx="7">
                  <c:v>35.5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35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35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35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5.3</c:v>
                </c:pt>
                <c:pt idx="51">
                  <c:v>0</c:v>
                </c:pt>
                <c:pt idx="52">
                  <c:v>35</c:v>
                </c:pt>
                <c:pt idx="53">
                  <c:v>12.5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8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5.8</c:v>
                </c:pt>
                <c:pt idx="69">
                  <c:v>5.8</c:v>
                </c:pt>
                <c:pt idx="70">
                  <c:v>38.200000000000003</c:v>
                </c:pt>
                <c:pt idx="71">
                  <c:v>0</c:v>
                </c:pt>
                <c:pt idx="72">
                  <c:v>8.5</c:v>
                </c:pt>
                <c:pt idx="73">
                  <c:v>4.5999999999999996</c:v>
                </c:pt>
                <c:pt idx="74">
                  <c:v>5</c:v>
                </c:pt>
                <c:pt idx="7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391040"/>
        <c:axId val="84392960"/>
      </c:barChart>
      <c:catAx>
        <c:axId val="84391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Días después de la siembra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4392960"/>
        <c:crosses val="autoZero"/>
        <c:auto val="1"/>
        <c:lblAlgn val="ctr"/>
        <c:lblOffset val="100"/>
        <c:tickLblSkip val="5"/>
        <c:noMultiLvlLbl val="0"/>
      </c:catAx>
      <c:valAx>
        <c:axId val="84392960"/>
        <c:scaling>
          <c:orientation val="minMax"/>
        </c:scaling>
        <c:delete val="0"/>
        <c:axPos val="l"/>
        <c:majorGridlines>
          <c:spPr>
            <a:ln w="6350">
              <a:solidFill>
                <a:schemeClr val="accent1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Precipitación / riego (mm)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4391040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4"/>
            <c:invertIfNegative val="0"/>
            <c:bubble3D val="0"/>
          </c:dPt>
          <c:dPt>
            <c:idx val="57"/>
            <c:invertIfNegative val="0"/>
            <c:bubble3D val="0"/>
          </c:dPt>
          <c:dPt>
            <c:idx val="60"/>
            <c:invertIfNegative val="0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="1"/>
                      <a:t>R</a:t>
                    </a:r>
                  </a:p>
                </c:rich>
              </c:tx>
              <c:spPr>
                <a:noFill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en-US" b="1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'Gráfico Palmira 2013'!$B$12:$B$87</c:f>
              <c:numCache>
                <c:formatCode>General</c:formatCode>
                <c:ptCount val="76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  <c:pt idx="16">
                  <c:v>11</c:v>
                </c:pt>
                <c:pt idx="17">
                  <c:v>12</c:v>
                </c:pt>
                <c:pt idx="18">
                  <c:v>13</c:v>
                </c:pt>
                <c:pt idx="19">
                  <c:v>14</c:v>
                </c:pt>
                <c:pt idx="20">
                  <c:v>15</c:v>
                </c:pt>
                <c:pt idx="21">
                  <c:v>16</c:v>
                </c:pt>
                <c:pt idx="22">
                  <c:v>17</c:v>
                </c:pt>
                <c:pt idx="23">
                  <c:v>18</c:v>
                </c:pt>
                <c:pt idx="24">
                  <c:v>19</c:v>
                </c:pt>
                <c:pt idx="25">
                  <c:v>20</c:v>
                </c:pt>
                <c:pt idx="26">
                  <c:v>21</c:v>
                </c:pt>
                <c:pt idx="27">
                  <c:v>22</c:v>
                </c:pt>
                <c:pt idx="28">
                  <c:v>23</c:v>
                </c:pt>
                <c:pt idx="29">
                  <c:v>24</c:v>
                </c:pt>
                <c:pt idx="30">
                  <c:v>25</c:v>
                </c:pt>
                <c:pt idx="31">
                  <c:v>26</c:v>
                </c:pt>
                <c:pt idx="32">
                  <c:v>27</c:v>
                </c:pt>
                <c:pt idx="33">
                  <c:v>28</c:v>
                </c:pt>
                <c:pt idx="34">
                  <c:v>29</c:v>
                </c:pt>
                <c:pt idx="35">
                  <c:v>30</c:v>
                </c:pt>
                <c:pt idx="36">
                  <c:v>31</c:v>
                </c:pt>
                <c:pt idx="37">
                  <c:v>32</c:v>
                </c:pt>
                <c:pt idx="38">
                  <c:v>33</c:v>
                </c:pt>
                <c:pt idx="39">
                  <c:v>34</c:v>
                </c:pt>
                <c:pt idx="40">
                  <c:v>35</c:v>
                </c:pt>
                <c:pt idx="41">
                  <c:v>36</c:v>
                </c:pt>
                <c:pt idx="42">
                  <c:v>37</c:v>
                </c:pt>
                <c:pt idx="43">
                  <c:v>38</c:v>
                </c:pt>
                <c:pt idx="44">
                  <c:v>39</c:v>
                </c:pt>
                <c:pt idx="45">
                  <c:v>40</c:v>
                </c:pt>
                <c:pt idx="46">
                  <c:v>41</c:v>
                </c:pt>
                <c:pt idx="47">
                  <c:v>42</c:v>
                </c:pt>
                <c:pt idx="48">
                  <c:v>43</c:v>
                </c:pt>
                <c:pt idx="49">
                  <c:v>44</c:v>
                </c:pt>
                <c:pt idx="50">
                  <c:v>45</c:v>
                </c:pt>
                <c:pt idx="51">
                  <c:v>46</c:v>
                </c:pt>
                <c:pt idx="52">
                  <c:v>47</c:v>
                </c:pt>
                <c:pt idx="53">
                  <c:v>48</c:v>
                </c:pt>
                <c:pt idx="54">
                  <c:v>49</c:v>
                </c:pt>
                <c:pt idx="55">
                  <c:v>50</c:v>
                </c:pt>
                <c:pt idx="56">
                  <c:v>51</c:v>
                </c:pt>
                <c:pt idx="57">
                  <c:v>52</c:v>
                </c:pt>
                <c:pt idx="58">
                  <c:v>53</c:v>
                </c:pt>
                <c:pt idx="59">
                  <c:v>54</c:v>
                </c:pt>
                <c:pt idx="60">
                  <c:v>55</c:v>
                </c:pt>
                <c:pt idx="61">
                  <c:v>56</c:v>
                </c:pt>
                <c:pt idx="62">
                  <c:v>57</c:v>
                </c:pt>
                <c:pt idx="63">
                  <c:v>58</c:v>
                </c:pt>
                <c:pt idx="64">
                  <c:v>59</c:v>
                </c:pt>
                <c:pt idx="65">
                  <c:v>60</c:v>
                </c:pt>
                <c:pt idx="66">
                  <c:v>61</c:v>
                </c:pt>
                <c:pt idx="67">
                  <c:v>62</c:v>
                </c:pt>
                <c:pt idx="68">
                  <c:v>63</c:v>
                </c:pt>
                <c:pt idx="69">
                  <c:v>64</c:v>
                </c:pt>
                <c:pt idx="70">
                  <c:v>65</c:v>
                </c:pt>
                <c:pt idx="71">
                  <c:v>66</c:v>
                </c:pt>
                <c:pt idx="72">
                  <c:v>67</c:v>
                </c:pt>
                <c:pt idx="73">
                  <c:v>68</c:v>
                </c:pt>
                <c:pt idx="74">
                  <c:v>69</c:v>
                </c:pt>
                <c:pt idx="75">
                  <c:v>70</c:v>
                </c:pt>
              </c:numCache>
            </c:numRef>
          </c:cat>
          <c:val>
            <c:numRef>
              <c:f>'Gráfico Palmira 2013'!$C$12:$C$87</c:f>
              <c:numCache>
                <c:formatCode>0.0</c:formatCode>
                <c:ptCount val="76"/>
                <c:pt idx="0">
                  <c:v>35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35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35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4.5999999999999996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17.2</c:v>
                </c:pt>
                <c:pt idx="30">
                  <c:v>0</c:v>
                </c:pt>
                <c:pt idx="31">
                  <c:v>10</c:v>
                </c:pt>
                <c:pt idx="32">
                  <c:v>16.2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9.4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3.4</c:v>
                </c:pt>
                <c:pt idx="59">
                  <c:v>0</c:v>
                </c:pt>
                <c:pt idx="60">
                  <c:v>0</c:v>
                </c:pt>
                <c:pt idx="61">
                  <c:v>10.4</c:v>
                </c:pt>
                <c:pt idx="62">
                  <c:v>1.4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2.4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513920"/>
        <c:axId val="84515840"/>
      </c:barChart>
      <c:catAx>
        <c:axId val="84513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Días después de la siembra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4515840"/>
        <c:crosses val="autoZero"/>
        <c:auto val="1"/>
        <c:lblAlgn val="ctr"/>
        <c:lblOffset val="100"/>
        <c:tickLblSkip val="5"/>
        <c:noMultiLvlLbl val="0"/>
      </c:catAx>
      <c:valAx>
        <c:axId val="84515840"/>
        <c:scaling>
          <c:orientation val="minMax"/>
          <c:max val="50"/>
        </c:scaling>
        <c:delete val="0"/>
        <c:axPos val="l"/>
        <c:majorGridlines>
          <c:spPr>
            <a:ln w="6350">
              <a:solidFill>
                <a:schemeClr val="accent1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Precipitación / riego (mm)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4513920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4"/>
            <c:invertIfNegative val="0"/>
            <c:bubble3D val="0"/>
          </c:dPt>
          <c:dPt>
            <c:idx val="1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8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4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0"/>
            <c:invertIfNegative val="0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2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9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/>
              <c:tx>
                <c:rich>
                  <a:bodyPr/>
                  <a:lstStyle/>
                  <a:p>
                    <a:r>
                      <a:rPr lang="en-US"/>
                      <a:t>R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'Gráfico Palmira 2013'!$B$12:$B$87</c:f>
              <c:numCache>
                <c:formatCode>General</c:formatCode>
                <c:ptCount val="76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  <c:pt idx="16">
                  <c:v>11</c:v>
                </c:pt>
                <c:pt idx="17">
                  <c:v>12</c:v>
                </c:pt>
                <c:pt idx="18">
                  <c:v>13</c:v>
                </c:pt>
                <c:pt idx="19">
                  <c:v>14</c:v>
                </c:pt>
                <c:pt idx="20">
                  <c:v>15</c:v>
                </c:pt>
                <c:pt idx="21">
                  <c:v>16</c:v>
                </c:pt>
                <c:pt idx="22">
                  <c:v>17</c:v>
                </c:pt>
                <c:pt idx="23">
                  <c:v>18</c:v>
                </c:pt>
                <c:pt idx="24">
                  <c:v>19</c:v>
                </c:pt>
                <c:pt idx="25">
                  <c:v>20</c:v>
                </c:pt>
                <c:pt idx="26">
                  <c:v>21</c:v>
                </c:pt>
                <c:pt idx="27">
                  <c:v>22</c:v>
                </c:pt>
                <c:pt idx="28">
                  <c:v>23</c:v>
                </c:pt>
                <c:pt idx="29">
                  <c:v>24</c:v>
                </c:pt>
                <c:pt idx="30">
                  <c:v>25</c:v>
                </c:pt>
                <c:pt idx="31">
                  <c:v>26</c:v>
                </c:pt>
                <c:pt idx="32">
                  <c:v>27</c:v>
                </c:pt>
                <c:pt idx="33">
                  <c:v>28</c:v>
                </c:pt>
                <c:pt idx="34">
                  <c:v>29</c:v>
                </c:pt>
                <c:pt idx="35">
                  <c:v>30</c:v>
                </c:pt>
                <c:pt idx="36">
                  <c:v>31</c:v>
                </c:pt>
                <c:pt idx="37">
                  <c:v>32</c:v>
                </c:pt>
                <c:pt idx="38">
                  <c:v>33</c:v>
                </c:pt>
                <c:pt idx="39">
                  <c:v>34</c:v>
                </c:pt>
                <c:pt idx="40">
                  <c:v>35</c:v>
                </c:pt>
                <c:pt idx="41">
                  <c:v>36</c:v>
                </c:pt>
                <c:pt idx="42">
                  <c:v>37</c:v>
                </c:pt>
                <c:pt idx="43">
                  <c:v>38</c:v>
                </c:pt>
                <c:pt idx="44">
                  <c:v>39</c:v>
                </c:pt>
                <c:pt idx="45">
                  <c:v>40</c:v>
                </c:pt>
                <c:pt idx="46">
                  <c:v>41</c:v>
                </c:pt>
                <c:pt idx="47">
                  <c:v>42</c:v>
                </c:pt>
                <c:pt idx="48">
                  <c:v>43</c:v>
                </c:pt>
                <c:pt idx="49">
                  <c:v>44</c:v>
                </c:pt>
                <c:pt idx="50">
                  <c:v>45</c:v>
                </c:pt>
                <c:pt idx="51">
                  <c:v>46</c:v>
                </c:pt>
                <c:pt idx="52">
                  <c:v>47</c:v>
                </c:pt>
                <c:pt idx="53">
                  <c:v>48</c:v>
                </c:pt>
                <c:pt idx="54">
                  <c:v>49</c:v>
                </c:pt>
                <c:pt idx="55">
                  <c:v>50</c:v>
                </c:pt>
                <c:pt idx="56">
                  <c:v>51</c:v>
                </c:pt>
                <c:pt idx="57">
                  <c:v>52</c:v>
                </c:pt>
                <c:pt idx="58">
                  <c:v>53</c:v>
                </c:pt>
                <c:pt idx="59">
                  <c:v>54</c:v>
                </c:pt>
                <c:pt idx="60">
                  <c:v>55</c:v>
                </c:pt>
                <c:pt idx="61">
                  <c:v>56</c:v>
                </c:pt>
                <c:pt idx="62">
                  <c:v>57</c:v>
                </c:pt>
                <c:pt idx="63">
                  <c:v>58</c:v>
                </c:pt>
                <c:pt idx="64">
                  <c:v>59</c:v>
                </c:pt>
                <c:pt idx="65">
                  <c:v>60</c:v>
                </c:pt>
                <c:pt idx="66">
                  <c:v>61</c:v>
                </c:pt>
                <c:pt idx="67">
                  <c:v>62</c:v>
                </c:pt>
                <c:pt idx="68">
                  <c:v>63</c:v>
                </c:pt>
                <c:pt idx="69">
                  <c:v>64</c:v>
                </c:pt>
                <c:pt idx="70">
                  <c:v>65</c:v>
                </c:pt>
                <c:pt idx="71">
                  <c:v>66</c:v>
                </c:pt>
                <c:pt idx="72">
                  <c:v>67</c:v>
                </c:pt>
                <c:pt idx="73">
                  <c:v>68</c:v>
                </c:pt>
                <c:pt idx="74">
                  <c:v>69</c:v>
                </c:pt>
                <c:pt idx="75">
                  <c:v>70</c:v>
                </c:pt>
              </c:numCache>
            </c:numRef>
          </c:cat>
          <c:val>
            <c:numRef>
              <c:f>'Gráfico Palmira 2013'!$D$12:$D$87</c:f>
              <c:numCache>
                <c:formatCode>0.0</c:formatCode>
                <c:ptCount val="76"/>
                <c:pt idx="0">
                  <c:v>35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35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4.5999999999999996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15</c:v>
                </c:pt>
                <c:pt idx="27">
                  <c:v>0</c:v>
                </c:pt>
                <c:pt idx="28">
                  <c:v>10</c:v>
                </c:pt>
                <c:pt idx="29">
                  <c:v>14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9.9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35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35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3.8</c:v>
                </c:pt>
                <c:pt idx="56">
                  <c:v>0</c:v>
                </c:pt>
                <c:pt idx="57">
                  <c:v>35</c:v>
                </c:pt>
                <c:pt idx="58">
                  <c:v>10.8</c:v>
                </c:pt>
                <c:pt idx="59">
                  <c:v>1.3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2.4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453248"/>
        <c:axId val="84463616"/>
      </c:barChart>
      <c:catAx>
        <c:axId val="84453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Días después de la siembra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4463616"/>
        <c:crosses val="autoZero"/>
        <c:auto val="1"/>
        <c:lblAlgn val="ctr"/>
        <c:lblOffset val="100"/>
        <c:tickLblSkip val="5"/>
        <c:noMultiLvlLbl val="0"/>
      </c:catAx>
      <c:valAx>
        <c:axId val="84463616"/>
        <c:scaling>
          <c:orientation val="minMax"/>
          <c:max val="50"/>
        </c:scaling>
        <c:delete val="0"/>
        <c:axPos val="l"/>
        <c:majorGridlines>
          <c:spPr>
            <a:ln w="6350">
              <a:solidFill>
                <a:schemeClr val="accent1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Precipitación / riego (mm)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4453248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409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346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97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501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613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739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79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37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0918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83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990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0AEB-FAD8-4886-B10B-BAAED35A5B97}" type="datetimeFigureOut">
              <a:rPr lang="es-MX" smtClean="0"/>
              <a:t>15/09/2016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1199D-9BF1-4C72-8325-9A9E9EF30E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827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11 Grupo"/>
          <p:cNvGrpSpPr/>
          <p:nvPr/>
        </p:nvGrpSpPr>
        <p:grpSpPr>
          <a:xfrm>
            <a:off x="107504" y="836712"/>
            <a:ext cx="8859122" cy="5256584"/>
            <a:chOff x="-1392" y="692696"/>
            <a:chExt cx="9145392" cy="5479504"/>
          </a:xfrm>
        </p:grpSpPr>
        <p:graphicFrame>
          <p:nvGraphicFramePr>
            <p:cNvPr id="4" name="1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89702973"/>
                </p:ext>
              </p:extLst>
            </p:nvPr>
          </p:nvGraphicFramePr>
          <p:xfrm>
            <a:off x="12100" y="692696"/>
            <a:ext cx="4572000" cy="27051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" name="13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94245894"/>
                </p:ext>
              </p:extLst>
            </p:nvPr>
          </p:nvGraphicFramePr>
          <p:xfrm>
            <a:off x="-1392" y="342900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6" name="3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69580991"/>
                </p:ext>
              </p:extLst>
            </p:nvPr>
          </p:nvGraphicFramePr>
          <p:xfrm>
            <a:off x="4572000" y="692696"/>
            <a:ext cx="4572000" cy="27146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7" name="4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7293784"/>
                </p:ext>
              </p:extLst>
            </p:nvPr>
          </p:nvGraphicFramePr>
          <p:xfrm>
            <a:off x="4572000" y="342900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8" name="7 CuadroTexto"/>
            <p:cNvSpPr txBox="1"/>
            <p:nvPr/>
          </p:nvSpPr>
          <p:spPr>
            <a:xfrm>
              <a:off x="3491880" y="908720"/>
              <a:ext cx="936104" cy="32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400" b="1" dirty="0" smtClean="0"/>
                <a:t>ST - 2012</a:t>
              </a:r>
              <a:endParaRPr lang="es-MX" sz="1400" b="1" dirty="0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8028384" y="3645024"/>
              <a:ext cx="936104" cy="32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400" b="1" dirty="0" smtClean="0"/>
                <a:t>R - 2013</a:t>
              </a:r>
              <a:endParaRPr lang="es-MX" sz="1400" b="1" dirty="0"/>
            </a:p>
          </p:txBody>
        </p:sp>
        <p:sp>
          <p:nvSpPr>
            <p:cNvPr id="10" name="9 CuadroTexto"/>
            <p:cNvSpPr txBox="1"/>
            <p:nvPr/>
          </p:nvSpPr>
          <p:spPr>
            <a:xfrm>
              <a:off x="3469662" y="3645024"/>
              <a:ext cx="936104" cy="32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400" b="1" dirty="0" smtClean="0"/>
                <a:t>R - 2012</a:t>
              </a:r>
              <a:endParaRPr lang="es-MX" sz="1400" b="1" dirty="0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8028384" y="921035"/>
              <a:ext cx="936104" cy="32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MX" sz="1400" b="1" dirty="0" smtClean="0"/>
                <a:t>ST - 2013</a:t>
              </a:r>
              <a:endParaRPr lang="es-MX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391673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74</Words>
  <Application>Microsoft Office PowerPoint</Application>
  <PresentationFormat>Presentación en pantalla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9</cp:revision>
  <dcterms:created xsi:type="dcterms:W3CDTF">2015-05-19T15:06:35Z</dcterms:created>
  <dcterms:modified xsi:type="dcterms:W3CDTF">2016-09-15T21:51:25Z</dcterms:modified>
</cp:coreProperties>
</file>